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317" r:id="rId3"/>
    <p:sldId id="318" r:id="rId4"/>
    <p:sldId id="319" r:id="rId5"/>
    <p:sldId id="320" r:id="rId6"/>
    <p:sldId id="321" r:id="rId7"/>
    <p:sldId id="32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6F37-78E0-4AF3-8FDD-CB1568E42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BB72E-1750-4FCD-963A-4478603FB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D038D-B5EC-479C-B6CB-AE81EEBA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35385-418F-47AD-97F5-E637ECD3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6E674-B5C7-4663-968F-84A553DD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1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8DCD-DA99-4031-A4D5-2DE2CA01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99B35-14CC-4F9C-AEB7-862E0A973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95E94-AD64-43CD-8F97-0566F46F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508B2-AC4D-4015-93AA-775C793BB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5404E-122D-4AE7-BA88-5A0D3C73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08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BCF120-6869-410A-BE2B-0BF9CC631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0A2D8-B21B-4780-84E1-AF565E37F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3DDE-F5C5-4305-A7A4-D398CCA6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9D9D-0B0B-4A2D-9618-F18FAB66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12921-388B-4E6B-91FB-762EFD86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46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27AD-D3E1-492A-8C93-35F4B7C3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80977-3496-46CA-B876-52CA0F6F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742ED-8A27-4C96-98B7-B28A1D99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24839-8406-4E90-B92D-8B51A4B2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A6B9A-1E9E-46D0-B534-15A59190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9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BDD7-D8C2-44F8-8D26-D5DC0265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3B258-D0C6-43E8-A885-4E4657BA8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F7C4B-E747-470F-B41E-EEF3DB83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1786-DDCC-4F02-8C89-775F2E8A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50042-C9C6-434C-922A-A9F0BC07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2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BF03-0277-47B8-BC8F-D662C367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6404-E124-4AFD-8D26-692656E54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93AF8-1454-4056-B242-F12256439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CB243-4763-4C1E-8CF1-AA05E468C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B96A6-0A55-4B80-84E4-7A845F8CE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46E78-42C2-4561-910A-A9AFCE9A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6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0262-18E6-4E8C-BCC2-DE7DD87F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51BBC-0F18-47A3-879E-F4F6647F4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7FD11-066E-442C-9C66-79339F453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385CE-9B46-4A02-92D3-6D5CF99A3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2E070-6D39-4B1D-AAAF-0049C0FE55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33C400-6E39-402F-B0E6-0E1DCA97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05350-79F5-4312-BF95-9AAF61DE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55A73-B71C-4E79-A0DA-CA3B48B8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44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AE23-DFD1-417C-8AE5-E3EF7ED1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CF461A-34B6-4236-9F79-7B0EF88BA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24458-91E5-41E1-8F15-3B209C6B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219C8-B31D-41C5-9091-B945A227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53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EE8FD-B3F5-4B9D-8FE1-C1DB4BE9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17D4F-90DE-4323-9BB3-2BD5F402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1C82F-29F9-45E7-B8C5-562FEF0E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154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4E8A-60D4-41E4-803E-B6ADB767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2A9-3502-4F0E-BFF3-4A1C0DD7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DD434-F4AD-47CA-8A3B-5BFE48055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12A0D-5A9F-4055-9210-DA7F6233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EE560-B83B-479D-BED9-6B1854791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0DEF2-27D4-4DBE-930C-EB781892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10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71FE-1347-4A9D-A774-CB1C804E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483B01-D39D-4747-86C0-4B92B18CF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4AB68-CD15-4606-BD81-6FFAF94AE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91D4D-461E-41B4-A4D4-B80A927B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B89B0-09C4-4545-8BD8-58F20CE2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6F855-2194-4496-A4A7-8A8C83D2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88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2DBA52-2140-47A7-A9AA-D20D63A18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52D46-1124-4C94-A5D5-D16C42CEF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CD178-914E-4A15-8EA6-C34B941DD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73EB0-992E-4BDC-BB1F-2923C50384B2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7C166-6E17-4D31-B170-F42C4380C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EB410-08BD-4B96-B728-69592B0C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5816E-ED90-42ED-B3CE-D1C781CAA1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18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A876C-E74B-468C-9A2F-A690A2A19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0" t="29220" r="1477" b="19574"/>
          <a:stretch/>
        </p:blipFill>
        <p:spPr>
          <a:xfrm>
            <a:off x="184825" y="984329"/>
            <a:ext cx="10126493" cy="41494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3EC74-0557-4943-9E50-1CE4AF3C9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90" r="54137" b="25816"/>
          <a:stretch/>
        </p:blipFill>
        <p:spPr>
          <a:xfrm>
            <a:off x="184825" y="204281"/>
            <a:ext cx="4299626" cy="5152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050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4396D-228C-44F7-BBE1-0512041E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08" t="27801" r="16460" b="23829"/>
          <a:stretch/>
        </p:blipFill>
        <p:spPr>
          <a:xfrm>
            <a:off x="175097" y="155641"/>
            <a:ext cx="5029829" cy="39980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BB6C9B-94F0-4180-8E71-F84E3DADE6F0}"/>
              </a:ext>
            </a:extLst>
          </p:cNvPr>
          <p:cNvSpPr/>
          <p:nvPr/>
        </p:nvSpPr>
        <p:spPr>
          <a:xfrm>
            <a:off x="2052529" y="3511684"/>
            <a:ext cx="2149820" cy="2626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5DB29-A1B1-44A1-8C3C-78C141F56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9716" r="1832" b="11064"/>
          <a:stretch/>
        </p:blipFill>
        <p:spPr>
          <a:xfrm>
            <a:off x="5346971" y="155641"/>
            <a:ext cx="4458510" cy="40044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CC7F39-DFAD-45E4-A63D-504409FFBDB2}"/>
              </a:ext>
            </a:extLst>
          </p:cNvPr>
          <p:cNvSpPr/>
          <p:nvPr/>
        </p:nvSpPr>
        <p:spPr>
          <a:xfrm>
            <a:off x="977619" y="2684834"/>
            <a:ext cx="753904" cy="369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6C0D6-10E6-4E83-805E-E9E6C8361361}"/>
              </a:ext>
            </a:extLst>
          </p:cNvPr>
          <p:cNvSpPr/>
          <p:nvPr/>
        </p:nvSpPr>
        <p:spPr>
          <a:xfrm>
            <a:off x="5522061" y="3416030"/>
            <a:ext cx="1384577" cy="3583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36A2A7-F081-4C31-9629-E709503FE530}"/>
              </a:ext>
            </a:extLst>
          </p:cNvPr>
          <p:cNvSpPr/>
          <p:nvPr/>
        </p:nvSpPr>
        <p:spPr>
          <a:xfrm>
            <a:off x="5436133" y="424773"/>
            <a:ext cx="2705917" cy="236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93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6100D-35E2-494B-A738-3E1907E31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38" t="19575" r="1832" b="10780"/>
          <a:stretch/>
        </p:blipFill>
        <p:spPr>
          <a:xfrm>
            <a:off x="5865778" y="194553"/>
            <a:ext cx="5956854" cy="54669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5C1CE-B488-43ED-9313-4C1EF2004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12" t="27802" r="16637" b="22553"/>
          <a:stretch/>
        </p:blipFill>
        <p:spPr>
          <a:xfrm>
            <a:off x="476374" y="194553"/>
            <a:ext cx="5264453" cy="43385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FE982-1B94-4ED1-BA79-BDF2C0C0F4CE}"/>
              </a:ext>
            </a:extLst>
          </p:cNvPr>
          <p:cNvSpPr/>
          <p:nvPr/>
        </p:nvSpPr>
        <p:spPr>
          <a:xfrm>
            <a:off x="2422179" y="4202347"/>
            <a:ext cx="2305463" cy="3307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49C96-549D-4C32-800C-587B908C33FB}"/>
              </a:ext>
            </a:extLst>
          </p:cNvPr>
          <p:cNvSpPr/>
          <p:nvPr/>
        </p:nvSpPr>
        <p:spPr>
          <a:xfrm>
            <a:off x="5924136" y="564201"/>
            <a:ext cx="2587566" cy="1070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92D504-9053-479C-B1B8-85D41348F4DA}"/>
              </a:ext>
            </a:extLst>
          </p:cNvPr>
          <p:cNvSpPr/>
          <p:nvPr/>
        </p:nvSpPr>
        <p:spPr>
          <a:xfrm>
            <a:off x="466646" y="184825"/>
            <a:ext cx="11365714" cy="54766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79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73CC2-2286-44E2-B315-E2BFE1F0A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10" t="27943" r="2630" b="18723"/>
          <a:stretch/>
        </p:blipFill>
        <p:spPr>
          <a:xfrm>
            <a:off x="165370" y="145915"/>
            <a:ext cx="5778231" cy="36576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00495D-0663-42B2-BE21-DE4E99910F24}"/>
              </a:ext>
            </a:extLst>
          </p:cNvPr>
          <p:cNvSpPr/>
          <p:nvPr/>
        </p:nvSpPr>
        <p:spPr>
          <a:xfrm>
            <a:off x="1789881" y="3560322"/>
            <a:ext cx="1819081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9BDB1-E5A8-4367-9F9C-F43C7BB6D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9717" r="1655" b="10638"/>
          <a:stretch/>
        </p:blipFill>
        <p:spPr>
          <a:xfrm>
            <a:off x="6063583" y="145915"/>
            <a:ext cx="5778231" cy="52025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0674A5-7948-4691-B45F-221082374178}"/>
              </a:ext>
            </a:extLst>
          </p:cNvPr>
          <p:cNvSpPr/>
          <p:nvPr/>
        </p:nvSpPr>
        <p:spPr>
          <a:xfrm>
            <a:off x="6183540" y="483139"/>
            <a:ext cx="2639447" cy="2658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E842F-3A36-40A4-8236-3B4315AFA6AE}"/>
              </a:ext>
            </a:extLst>
          </p:cNvPr>
          <p:cNvSpPr/>
          <p:nvPr/>
        </p:nvSpPr>
        <p:spPr>
          <a:xfrm>
            <a:off x="909525" y="2208180"/>
            <a:ext cx="646902" cy="330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9E955-0D7A-4486-8E2C-5BF049330847}"/>
              </a:ext>
            </a:extLst>
          </p:cNvPr>
          <p:cNvSpPr/>
          <p:nvPr/>
        </p:nvSpPr>
        <p:spPr>
          <a:xfrm>
            <a:off x="155642" y="136185"/>
            <a:ext cx="11686446" cy="52122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065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127C3-ECB5-4D0C-B0D2-268B26616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10" t="28085" r="2985" b="25248"/>
          <a:stretch/>
        </p:blipFill>
        <p:spPr>
          <a:xfrm>
            <a:off x="155643" y="116733"/>
            <a:ext cx="5739320" cy="32004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E8C21F-2B45-4D30-B12C-CF7DB8AD6F67}"/>
              </a:ext>
            </a:extLst>
          </p:cNvPr>
          <p:cNvSpPr/>
          <p:nvPr/>
        </p:nvSpPr>
        <p:spPr>
          <a:xfrm>
            <a:off x="4105066" y="875489"/>
            <a:ext cx="1702347" cy="1225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EF70D-34A4-4697-9A49-44B362B84848}"/>
              </a:ext>
            </a:extLst>
          </p:cNvPr>
          <p:cNvSpPr/>
          <p:nvPr/>
        </p:nvSpPr>
        <p:spPr>
          <a:xfrm>
            <a:off x="1527234" y="2217906"/>
            <a:ext cx="904681" cy="282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4535DE-FD96-41B0-B925-2ADCFD676916}"/>
              </a:ext>
            </a:extLst>
          </p:cNvPr>
          <p:cNvSpPr/>
          <p:nvPr/>
        </p:nvSpPr>
        <p:spPr>
          <a:xfrm>
            <a:off x="2947474" y="3025302"/>
            <a:ext cx="350204" cy="2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115D8-A942-4279-AD0B-D5630099A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20" t="27518" r="17966" b="11348"/>
          <a:stretch/>
        </p:blipFill>
        <p:spPr>
          <a:xfrm>
            <a:off x="5982510" y="116733"/>
            <a:ext cx="4672528" cy="48761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EC9CA6-4CE4-49B9-86D5-1D9973641CF8}"/>
              </a:ext>
            </a:extLst>
          </p:cNvPr>
          <p:cNvSpPr/>
          <p:nvPr/>
        </p:nvSpPr>
        <p:spPr>
          <a:xfrm>
            <a:off x="8132324" y="491248"/>
            <a:ext cx="1966622" cy="20087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DC919-FC24-4E2B-9D7D-8B3DBCF04922}"/>
              </a:ext>
            </a:extLst>
          </p:cNvPr>
          <p:cNvSpPr/>
          <p:nvPr/>
        </p:nvSpPr>
        <p:spPr>
          <a:xfrm>
            <a:off x="6799626" y="2607013"/>
            <a:ext cx="933863" cy="3258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EF5FB9-6CCC-4EFE-AC88-E44A632D4897}"/>
              </a:ext>
            </a:extLst>
          </p:cNvPr>
          <p:cNvSpPr/>
          <p:nvPr/>
        </p:nvSpPr>
        <p:spPr>
          <a:xfrm>
            <a:off x="7871298" y="3114473"/>
            <a:ext cx="1966622" cy="3258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F4E0F-B40F-45D5-8126-F88E4E138DE7}"/>
              </a:ext>
            </a:extLst>
          </p:cNvPr>
          <p:cNvSpPr/>
          <p:nvPr/>
        </p:nvSpPr>
        <p:spPr>
          <a:xfrm>
            <a:off x="6096000" y="4335294"/>
            <a:ext cx="3466289" cy="3258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78A84F-2C48-4D37-9392-D1F300255332}"/>
              </a:ext>
            </a:extLst>
          </p:cNvPr>
          <p:cNvSpPr/>
          <p:nvPr/>
        </p:nvSpPr>
        <p:spPr>
          <a:xfrm>
            <a:off x="145633" y="107002"/>
            <a:ext cx="10519133" cy="48859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766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0A0EE-F100-42BF-B8B0-4C91C3E65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08" t="32625" r="8835" b="12907"/>
          <a:stretch/>
        </p:blipFill>
        <p:spPr>
          <a:xfrm>
            <a:off x="175099" y="165369"/>
            <a:ext cx="5787958" cy="43156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61C0B2-FAF7-4961-A12B-E160723B6577}"/>
              </a:ext>
            </a:extLst>
          </p:cNvPr>
          <p:cNvSpPr/>
          <p:nvPr/>
        </p:nvSpPr>
        <p:spPr>
          <a:xfrm>
            <a:off x="924115" y="2227633"/>
            <a:ext cx="622581" cy="330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39EDE-D25E-4D6E-9505-03B8F7FD5718}"/>
              </a:ext>
            </a:extLst>
          </p:cNvPr>
          <p:cNvSpPr/>
          <p:nvPr/>
        </p:nvSpPr>
        <p:spPr>
          <a:xfrm>
            <a:off x="1585597" y="4027246"/>
            <a:ext cx="1361883" cy="2237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E41E7-D0D0-4408-8A6E-9875D330D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21" t="32198" r="5377" b="10497"/>
          <a:stretch/>
        </p:blipFill>
        <p:spPr>
          <a:xfrm>
            <a:off x="6108967" y="165369"/>
            <a:ext cx="5928721" cy="43156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C5DDCD-146D-49FE-B3D9-1EE2181BECDE}"/>
              </a:ext>
            </a:extLst>
          </p:cNvPr>
          <p:cNvSpPr/>
          <p:nvPr/>
        </p:nvSpPr>
        <p:spPr>
          <a:xfrm>
            <a:off x="9568762" y="4046702"/>
            <a:ext cx="1909876" cy="243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E0D76-5AB3-4705-8BB2-E714DEBE1203}"/>
              </a:ext>
            </a:extLst>
          </p:cNvPr>
          <p:cNvSpPr/>
          <p:nvPr/>
        </p:nvSpPr>
        <p:spPr>
          <a:xfrm>
            <a:off x="7500016" y="2148111"/>
            <a:ext cx="408571" cy="330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59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D1FAA-E731-41E3-A022-FABA9565C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31" t="27802" r="8570" b="13900"/>
          <a:stretch/>
        </p:blipFill>
        <p:spPr>
          <a:xfrm>
            <a:off x="184827" y="155641"/>
            <a:ext cx="5379394" cy="42517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911261-7EA0-4C7A-8EAF-2199DE233047}"/>
              </a:ext>
            </a:extLst>
          </p:cNvPr>
          <p:cNvSpPr/>
          <p:nvPr/>
        </p:nvSpPr>
        <p:spPr>
          <a:xfrm>
            <a:off x="894932" y="1653701"/>
            <a:ext cx="622581" cy="257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14B2F-EE0F-4B39-921E-CA7BC8F6F2B9}"/>
              </a:ext>
            </a:extLst>
          </p:cNvPr>
          <p:cNvSpPr/>
          <p:nvPr/>
        </p:nvSpPr>
        <p:spPr>
          <a:xfrm>
            <a:off x="1512641" y="3264342"/>
            <a:ext cx="1590482" cy="2181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530F4-5339-4547-AF56-67D00EB3B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54" t="27873" r="5024" b="11206"/>
          <a:stretch/>
        </p:blipFill>
        <p:spPr>
          <a:xfrm>
            <a:off x="5830121" y="155641"/>
            <a:ext cx="5563461" cy="42517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82F1CD-4942-4CFD-9AFE-0EA4DA17D993}"/>
              </a:ext>
            </a:extLst>
          </p:cNvPr>
          <p:cNvSpPr/>
          <p:nvPr/>
        </p:nvSpPr>
        <p:spPr>
          <a:xfrm>
            <a:off x="7136849" y="1580743"/>
            <a:ext cx="402087" cy="257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84E67E-1306-434E-ADE1-40C6853F14F0}"/>
              </a:ext>
            </a:extLst>
          </p:cNvPr>
          <p:cNvSpPr/>
          <p:nvPr/>
        </p:nvSpPr>
        <p:spPr>
          <a:xfrm>
            <a:off x="9069421" y="3310192"/>
            <a:ext cx="1757464" cy="201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405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</cp:revision>
  <dcterms:created xsi:type="dcterms:W3CDTF">2023-02-22T17:43:10Z</dcterms:created>
  <dcterms:modified xsi:type="dcterms:W3CDTF">2023-02-22T17:53:42Z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2023-02-22T17:43:10Z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603b1264-0c4a-4cb9-80db-1c31f86b4d2c</vt:lpwstr>
  </property>
  <property fmtid="{D5CDD505-2E9C-101B-9397-08002B2CF9AE}" pid="8" name="MSIP_Label_19540963-e559-4020-8a90-fe8a502c2801_ContentBits">
    <vt:lpwstr>0</vt:lpwstr>
  </property>
</Properties>
</file>